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48F4-97C4-4CE3-94C6-CED58425AD94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252C-8F2C-4C1D-9A5F-F95FB62F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168B-E431-46FC-8D1C-02A4295279F2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E557-FE31-4F69-8179-E290F991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4703-68AB-4330-9DB6-6DCB90695611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FA90-ACCD-476C-9992-168028D24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E786-8E78-4D86-9756-1CB28717E374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BA55-444D-4841-A579-3FFEEF241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1A4E-8434-4653-BA24-C5CE5FCF3CF2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F9DB-81BB-49BF-B161-FC85A5C69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D055-1C6A-4827-B668-053429043EED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510F-38CF-44A3-85B3-F0476FCD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83C4-50EB-4C0C-907D-BC7329C19F26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392C-AEB1-49DB-8598-A09092772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A3C8-0FBA-4A56-8161-04A9BCE81F5E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1327-D504-40AC-8E04-8BEF84A51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026C-B913-4BE4-BF71-C8A26BE6862A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463E-0084-4C31-9D8F-A34203912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5398-4609-4614-856D-375ABCDFDD21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520B-4C3E-4DA0-B0FE-7E9B3AD63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E8F9-90C4-4C2B-9ED8-C07A7CE3D245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9CBC-953F-4B91-96BA-6176AF742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CED5E-B481-4A4E-AC76-D376EAFD4CDA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3FC5A6-7CBE-40AB-B06C-8AEE0874D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os.marie@kh.bbcmediaaction.org" TargetMode="External"/><Relationship Id="rId2" Type="http://schemas.openxmlformats.org/officeDocument/2006/relationships/hyperlink" Target="mailto:colin.spurway@kh.bbcmediaactio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3384550"/>
            <a:ext cx="9144000" cy="1236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54061"/>
                </a:solidFill>
              </a:rPr>
              <a:t>M-Loy9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4805363"/>
            <a:ext cx="9144000" cy="9271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Colin Spurway and Ros Marie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0" y="5675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BBC Media 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DDD-PP Slide-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2363"/>
            <a:ext cx="914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01663" y="1549400"/>
            <a:ext cx="78740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- </a:t>
            </a:r>
            <a:r>
              <a:rPr lang="en-US" sz="2000">
                <a:latin typeface="Calibri" pitchFamily="34" charset="0"/>
              </a:rPr>
              <a:t>30 Respondents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en-US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16 episodes, parallel with the TV weekly show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en-US" sz="2000">
                <a:latin typeface="Calibri" pitchFamily="34" charset="0"/>
              </a:rPr>
              <a:t> 4 Segments: 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 Dial 1: Short Audio Drama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 Dial 2: Fact of the Week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 Dial 3: Susu Lala (Q and A)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 Dial 4: Voice message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  <a:p>
            <a:pPr defTabSz="914400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Calibri" pitchFamily="34" charset="0"/>
              </a:rPr>
              <a:t>Total: Six to seven minutes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None/>
            </a:pPr>
            <a:endParaRPr lang="en-US" sz="2000">
              <a:latin typeface="Calibri" pitchFamily="34" charset="0"/>
            </a:endParaRPr>
          </a:p>
          <a:p>
            <a:pPr defTabSz="914400">
              <a:spcBef>
                <a:spcPct val="50000"/>
              </a:spcBef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01663" y="312738"/>
            <a:ext cx="787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4400" b="1">
                <a:latin typeface="Calibri" pitchFamily="34" charset="0"/>
              </a:rPr>
              <a:t>M-Loy9</a:t>
            </a:r>
          </a:p>
        </p:txBody>
      </p:sp>
      <p:pic>
        <p:nvPicPr>
          <p:cNvPr id="4" name="Picture 2" descr="C:\Users\harrit12\AppData\Local\Microsoft\Windows\Temporary Internet Files\Low\Content.IE5\K1M2IRI9\DSCF94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39504" y="1359182"/>
            <a:ext cx="2487649" cy="3745449"/>
          </a:xfrm>
          <a:prstGeom prst="round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M-Loy9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Findings: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M-loy9 was seen as: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GB" sz="2200" smtClean="0"/>
              <a:t>Encouraging cooperation,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GB" sz="2200" smtClean="0"/>
              <a:t>Improving confidence,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GB" sz="2200" smtClean="0"/>
              <a:t>Providing important information,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GB" sz="2200" smtClean="0"/>
              <a:t>For some participants it also reduced feelings of stress or isolation.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b="1" i="1" smtClean="0">
                <a:solidFill>
                  <a:srgbClr val="C00000"/>
                </a:solidFill>
                <a:cs typeface="Times New Roman" pitchFamily="18" charset="0"/>
              </a:rPr>
              <a:t>“Last month there was a meeting in my village with over 20 participants including villagers, NGO representatives, village chief and youth. I expressed my opinion about the [problem of] clean water and diarrhoea in my village, and then I dialled the m-Loy9 short code 9000 and we listened altogether about this problem.”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>
                <a:cs typeface="Times New Roman" pitchFamily="18" charset="0"/>
              </a:rPr>
              <a:t>Farmer, Female, 18, Kompong Chhnang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15363" name="Picture 5" descr="DDD-PP Slide-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2363"/>
            <a:ext cx="914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3336" y="1424615"/>
            <a:ext cx="2885731" cy="189469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Verboice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Easy to learn how to use</a:t>
            </a:r>
          </a:p>
          <a:p>
            <a:r>
              <a:rPr lang="en-US" smtClean="0"/>
              <a:t>Users are familiar 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                             Short Code “9000”</a:t>
            </a:r>
            <a:endParaRPr lang="en-US" i="1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8850" y="3294063"/>
            <a:ext cx="48752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DDD-PP Slide-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2363"/>
            <a:ext cx="914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98850" y="3076575"/>
            <a:ext cx="3328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490538"/>
            <a:ext cx="8475663" cy="5635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b="1" u="sng" smtClean="0"/>
              <a:t>Contacts</a:t>
            </a:r>
            <a:r>
              <a:rPr lang="en-US" sz="4000" b="1" smtClean="0"/>
              <a:t>:</a:t>
            </a:r>
          </a:p>
          <a:p>
            <a:pPr>
              <a:buFont typeface="Arial" charset="0"/>
              <a:buNone/>
            </a:pPr>
            <a:endParaRPr lang="en-US" sz="4000" b="1" smtClean="0"/>
          </a:p>
          <a:p>
            <a:pPr>
              <a:buFont typeface="Wingdings" pitchFamily="2" charset="2"/>
              <a:buChar char="v"/>
            </a:pPr>
            <a:r>
              <a:rPr lang="en-US" smtClean="0"/>
              <a:t> </a:t>
            </a:r>
            <a:r>
              <a:rPr lang="en-US" sz="4000" i="1" smtClean="0"/>
              <a:t>Colin Spurway</a:t>
            </a:r>
          </a:p>
          <a:p>
            <a:pPr>
              <a:buFont typeface="Arial" charset="0"/>
              <a:buNone/>
            </a:pPr>
            <a:r>
              <a:rPr lang="en-US" sz="4000" smtClean="0">
                <a:hlinkClick r:id="rId2"/>
              </a:rPr>
              <a:t>colin.spurway@kh.bbcmediaaction.org</a:t>
            </a:r>
            <a:endParaRPr lang="en-US" sz="4000" smtClean="0"/>
          </a:p>
          <a:p>
            <a:pPr>
              <a:buFont typeface="Arial" charset="0"/>
              <a:buNone/>
            </a:pPr>
            <a:endParaRPr lang="en-US" sz="4000" smtClean="0"/>
          </a:p>
          <a:p>
            <a:pPr>
              <a:buFont typeface="Wingdings" pitchFamily="2" charset="2"/>
              <a:buChar char="v"/>
            </a:pPr>
            <a:r>
              <a:rPr lang="en-US" smtClean="0"/>
              <a:t> </a:t>
            </a:r>
            <a:r>
              <a:rPr lang="en-US" sz="4000" i="1" smtClean="0"/>
              <a:t>Ros Marie</a:t>
            </a:r>
          </a:p>
          <a:p>
            <a:pPr>
              <a:buFont typeface="Arial" charset="0"/>
              <a:buNone/>
            </a:pPr>
            <a:r>
              <a:rPr lang="en-US" sz="4000" smtClean="0">
                <a:hlinkClick r:id="rId3"/>
              </a:rPr>
              <a:t>ros.marie@kh.bbcmediaaction.org</a:t>
            </a:r>
            <a:endParaRPr lang="en-US" sz="4000" smtClean="0"/>
          </a:p>
          <a:p>
            <a:pPr>
              <a:buFont typeface="Arial" charset="0"/>
              <a:buNone/>
            </a:pPr>
            <a:endParaRPr lang="en-US" sz="4000" smtClean="0"/>
          </a:p>
        </p:txBody>
      </p:sp>
      <p:pic>
        <p:nvPicPr>
          <p:cNvPr id="18436" name="Picture 5" descr="DDD-PP Slide-foot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02363"/>
            <a:ext cx="914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150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Times New Roman</vt:lpstr>
      <vt:lpstr>Office Theme</vt:lpstr>
      <vt:lpstr>M-Loy9</vt:lpstr>
      <vt:lpstr>Slide 2</vt:lpstr>
      <vt:lpstr>M-Loy9</vt:lpstr>
      <vt:lpstr>Verboice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Me</dc:creator>
  <cp:lastModifiedBy>marie</cp:lastModifiedBy>
  <cp:revision>5</cp:revision>
  <dcterms:created xsi:type="dcterms:W3CDTF">2013-11-12T02:54:21Z</dcterms:created>
  <dcterms:modified xsi:type="dcterms:W3CDTF">2013-11-15T12:25:04Z</dcterms:modified>
</cp:coreProperties>
</file>